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embeddedFontLst>
    <p:embeddedFont>
      <p:font typeface="Lexend Black" charset="-18"/>
      <p:bold r:id="rId7"/>
    </p:embeddedFont>
    <p:embeddedFont>
      <p:font typeface="Impact" pitchFamily="34" charset="0"/>
      <p:regular r:id="rId8"/>
    </p:embeddedFont>
    <p:embeddedFont>
      <p:font typeface="Lexend" charset="-18"/>
      <p:regular r:id="rId9"/>
      <p:bold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4" d="100"/>
          <a:sy n="154" d="100"/>
        </p:scale>
        <p:origin x="-432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078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f98d2791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cf98d2791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d055c2a23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d055c2a23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d055c2a23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d055c2a23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8557" b="16440"/>
          <a:stretch/>
        </p:blipFill>
        <p:spPr>
          <a:xfrm>
            <a:off x="0" y="-1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859025" y="2208350"/>
            <a:ext cx="6593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42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London</a:t>
            </a:r>
            <a:endParaRPr sz="4200"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358575" y="2098225"/>
            <a:ext cx="661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Trip to</a:t>
            </a:r>
            <a:endParaRPr sz="2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21611"/>
          <a:stretch/>
        </p:blipFill>
        <p:spPr>
          <a:xfrm>
            <a:off x="4186350" y="1285875"/>
            <a:ext cx="4957648" cy="391502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653511" y="2571759"/>
            <a:ext cx="91440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 b="1" baseline="-25000">
                <a:latin typeface="Lexend"/>
                <a:ea typeface="Lexend"/>
                <a:cs typeface="Lexend"/>
                <a:sym typeface="Lexend"/>
              </a:rPr>
              <a:t>Adam Houžvička</a:t>
            </a:r>
            <a:endParaRPr sz="1900" b="1" baseline="-250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t="7110" b="17887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82960">
            <a:off x="5551700" y="332949"/>
            <a:ext cx="3107526" cy="2330648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27800">
            <a:off x="6001529" y="2603536"/>
            <a:ext cx="2903714" cy="2177801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62919">
            <a:off x="4446153" y="2299087"/>
            <a:ext cx="1773643" cy="2364857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204310">
            <a:off x="4324804" y="673952"/>
            <a:ext cx="1428987" cy="1905321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" name="Google Shape;68;p14"/>
          <p:cNvSpPr txBox="1"/>
          <p:nvPr/>
        </p:nvSpPr>
        <p:spPr>
          <a:xfrm>
            <a:off x="145250" y="486600"/>
            <a:ext cx="3696900" cy="43254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1st Day</a:t>
            </a:r>
            <a:endParaRPr sz="2600"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Lexend Black"/>
                <a:ea typeface="Lexend Black"/>
                <a:cs typeface="Lexend Black"/>
                <a:sym typeface="Lexend Black"/>
              </a:rPr>
              <a:t>On the first day we went for a walk in Greenwich park.</a:t>
            </a: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Then we took a boat on the Thames to visit the Tower of London.</a:t>
            </a:r>
            <a:endParaRPr sz="1600">
              <a:solidFill>
                <a:schemeClr val="lt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Lexend Black"/>
                <a:ea typeface="Lexend Black"/>
                <a:cs typeface="Lexend Black"/>
                <a:sym typeface="Lexend Black"/>
              </a:rPr>
              <a:t>After that we went to cross Tower Bridge with a visit to the towers and a walk on the glass floor.</a:t>
            </a: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lt2"/>
                </a:solidFill>
                <a:latin typeface="Lexend Black"/>
                <a:ea typeface="Lexend Black"/>
                <a:cs typeface="Lexend Black"/>
                <a:sym typeface="Lexend Black"/>
              </a:rPr>
              <a:t>In the evening we took the subway to the O2 arena and then in the evening we were accommodated in families.</a:t>
            </a:r>
            <a:endParaRPr sz="2000">
              <a:solidFill>
                <a:schemeClr val="lt2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45250" y="486600"/>
            <a:ext cx="3696900" cy="43254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2nd Day</a:t>
            </a:r>
            <a:endParaRPr sz="2600"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Lexend Black"/>
                <a:ea typeface="Lexend Black"/>
                <a:cs typeface="Lexend Black"/>
                <a:sym typeface="Lexend Black"/>
              </a:rPr>
              <a:t>On the second day </a:t>
            </a:r>
            <a:r>
              <a:rPr lang="cs" sz="1600">
                <a:latin typeface="Lexend Black"/>
                <a:ea typeface="Lexend Black"/>
                <a:cs typeface="Lexend Black"/>
                <a:sym typeface="Lexend Black"/>
              </a:rPr>
              <a:t>we were on a full day trip to Windsor and London.</a:t>
            </a:r>
            <a:endParaRPr sz="16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- In the morning we were on a tour of the royal city of Windsor.</a:t>
            </a:r>
            <a:endParaRPr sz="1600">
              <a:solidFill>
                <a:schemeClr val="lt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Lexend Black"/>
                <a:ea typeface="Lexend Black"/>
                <a:cs typeface="Lexend Black"/>
                <a:sym typeface="Lexend Black"/>
              </a:rPr>
              <a:t>- In the afternoon we visited the Natural history Museum.</a:t>
            </a: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In the evening we returned to the families.</a:t>
            </a:r>
            <a:endParaRPr sz="1600">
              <a:solidFill>
                <a:schemeClr val="lt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03863">
            <a:off x="4298413" y="844315"/>
            <a:ext cx="4472949" cy="335472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145250" y="486600"/>
            <a:ext cx="3696900" cy="43254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3rd Day</a:t>
            </a:r>
            <a:endParaRPr sz="2600"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Lexend Black"/>
                <a:ea typeface="Lexend Black"/>
                <a:cs typeface="Lexend Black"/>
                <a:sym typeface="Lexend Black"/>
              </a:rPr>
              <a:t>On the third day we were on a walking tour.</a:t>
            </a: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- We saw Big Ben, Westminster Abbey, China Town, Leicester Square…</a:t>
            </a:r>
            <a:endParaRPr sz="1600">
              <a:solidFill>
                <a:schemeClr val="lt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highlight>
                  <a:schemeClr val="lt2"/>
                </a:highlight>
                <a:latin typeface="Lexend Black"/>
                <a:ea typeface="Lexend Black"/>
                <a:cs typeface="Lexend Black"/>
                <a:sym typeface="Lexend Black"/>
              </a:rPr>
              <a:t>We were also at the London eye.</a:t>
            </a:r>
            <a:endParaRPr sz="1600">
              <a:solidFill>
                <a:schemeClr val="dk1"/>
              </a:solidFill>
              <a:highlight>
                <a:schemeClr val="lt2"/>
              </a:highlight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then we took the subway to the O2 arena and then went back to the Czech Republic.</a:t>
            </a:r>
            <a:endParaRPr sz="1600">
              <a:solidFill>
                <a:schemeClr val="lt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68016">
            <a:off x="5680059" y="304695"/>
            <a:ext cx="3157758" cy="2368337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64543">
            <a:off x="4585308" y="1819190"/>
            <a:ext cx="2207060" cy="294277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95065">
            <a:off x="4447294" y="311245"/>
            <a:ext cx="1940313" cy="258711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00002">
            <a:off x="6414894" y="2232717"/>
            <a:ext cx="1896885" cy="25291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Předvádění na obrazovce (16:9)</PresentationFormat>
  <Paragraphs>20</Paragraphs>
  <Slides>4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9" baseType="lpstr">
      <vt:lpstr>Arial</vt:lpstr>
      <vt:lpstr>Lexend Black</vt:lpstr>
      <vt:lpstr>Impact</vt:lpstr>
      <vt:lpstr>Lexend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ZŠ Kouřim</dc:creator>
  <cp:lastModifiedBy>ZŠ Kouřim</cp:lastModifiedBy>
  <cp:revision>1</cp:revision>
  <dcterms:modified xsi:type="dcterms:W3CDTF">2024-04-29T06:12:33Z</dcterms:modified>
</cp:coreProperties>
</file>